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FF09CA3-31A3-418D-8D3F-2312658363EE}" type="datetimeFigureOut">
              <a:rPr lang="en-US" smtClean="0"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670A2F9-ECD3-46F2-AEF2-73446A8878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600200"/>
            <a:ext cx="7117180" cy="1470025"/>
          </a:xfrm>
        </p:spPr>
        <p:txBody>
          <a:bodyPr/>
          <a:lstStyle/>
          <a:p>
            <a:r>
              <a:rPr lang="en-US" dirty="0" smtClean="0"/>
              <a:t>Instructional Shift # 3: Fluency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jennifer.jessup\AppData\Local\Microsoft\Windows\Temporary Internet Files\Content.IE5\X4AQT64F\MC9002862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086" y="2819552"/>
            <a:ext cx="2890114" cy="193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997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1"/>
            <a:ext cx="4571999" cy="4410998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>
                <a:latin typeface="Arial Rounded MT Bold" pitchFamily="34" charset="0"/>
              </a:rPr>
              <a:t>Why do we need to focus on Fluency?</a:t>
            </a:r>
          </a:p>
          <a:p>
            <a:r>
              <a:rPr lang="en-US" sz="3600" dirty="0" smtClean="0">
                <a:latin typeface="Arial Rounded MT Bold" pitchFamily="34" charset="0"/>
              </a:rPr>
              <a:t>What specific information do we need to know about Fluencies?</a:t>
            </a:r>
          </a:p>
          <a:p>
            <a:r>
              <a:rPr lang="en-US" sz="3600" dirty="0" smtClean="0">
                <a:latin typeface="Arial Rounded MT Bold" pitchFamily="34" charset="0"/>
              </a:rPr>
              <a:t>How do we teach it?</a:t>
            </a:r>
            <a:endParaRPr lang="en-US" sz="3600" dirty="0">
              <a:latin typeface="Arial Rounded MT Bold" pitchFamily="34" charset="0"/>
            </a:endParaRPr>
          </a:p>
        </p:txBody>
      </p:sp>
      <p:pic>
        <p:nvPicPr>
          <p:cNvPr id="3074" name="Picture 2" descr="C:\Users\jennifer.jessup\AppData\Local\Microsoft\Windows\Temporary Internet Files\Content.IE5\2PICBLK0\MP90040898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8800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794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Fluency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07361"/>
            <a:ext cx="7601155" cy="4051437"/>
          </a:xfrm>
        </p:spPr>
        <p:txBody>
          <a:bodyPr>
            <a:noAutofit/>
          </a:bodyPr>
          <a:lstStyle/>
          <a:p>
            <a:r>
              <a:rPr lang="en-US" sz="2400" b="1" i="1" dirty="0" smtClean="0">
                <a:latin typeface="Albertus Extra Bold" pitchFamily="34" charset="0"/>
                <a:cs typeface="Aharoni" pitchFamily="2" charset="-79"/>
              </a:rPr>
              <a:t>Maintenance: </a:t>
            </a:r>
            <a:r>
              <a:rPr lang="en-US" sz="2400" dirty="0" smtClean="0">
                <a:latin typeface="Albertus Extra Bold" pitchFamily="34" charset="0"/>
                <a:cs typeface="Aharoni" pitchFamily="2" charset="-79"/>
              </a:rPr>
              <a:t>Staying sharp on previously learned skills</a:t>
            </a:r>
          </a:p>
          <a:p>
            <a:r>
              <a:rPr lang="en-US" sz="2400" b="1" i="1" dirty="0" smtClean="0">
                <a:latin typeface="Albertus Extra Bold" pitchFamily="34" charset="0"/>
                <a:cs typeface="Aharoni" pitchFamily="2" charset="-79"/>
              </a:rPr>
              <a:t>Preparation: </a:t>
            </a:r>
            <a:r>
              <a:rPr lang="en-US" sz="2400" dirty="0" smtClean="0">
                <a:latin typeface="Albertus Extra Bold" pitchFamily="34" charset="0"/>
                <a:cs typeface="Aharoni" pitchFamily="2" charset="-79"/>
              </a:rPr>
              <a:t>targeted for the current lesson</a:t>
            </a:r>
          </a:p>
          <a:p>
            <a:r>
              <a:rPr lang="en-US" sz="2400" b="1" i="1" dirty="0" smtClean="0">
                <a:latin typeface="Albertus Extra Bold" pitchFamily="34" charset="0"/>
                <a:cs typeface="Aharoni" pitchFamily="2" charset="-79"/>
              </a:rPr>
              <a:t>Anticipation: </a:t>
            </a:r>
            <a:r>
              <a:rPr lang="en-US" sz="2400" dirty="0" smtClean="0">
                <a:latin typeface="Albertus Extra Bold" pitchFamily="34" charset="0"/>
                <a:cs typeface="Aharoni" pitchFamily="2" charset="-79"/>
              </a:rPr>
              <a:t>building skills to prepare students for the in-depth work of future lessons</a:t>
            </a:r>
          </a:p>
          <a:p>
            <a:pPr marL="0" indent="0">
              <a:buNone/>
            </a:pPr>
            <a:r>
              <a:rPr lang="en-US" sz="2400" i="1" dirty="0" smtClean="0">
                <a:latin typeface="Albertus Extra Bold" pitchFamily="34" charset="0"/>
                <a:cs typeface="Aharoni" pitchFamily="2" charset="-79"/>
              </a:rPr>
              <a:t>**in fluency work, all students are actively engaged with familiar content.  This provides a daily opportunity for continuous improvement and individual success.</a:t>
            </a:r>
            <a:endParaRPr lang="en-US" sz="2400" i="1" dirty="0">
              <a:latin typeface="Albertus Extra Bold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906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28600"/>
            <a:ext cx="6667500" cy="6230938"/>
          </a:xfrm>
        </p:spPr>
      </p:pic>
    </p:spTree>
    <p:extLst>
      <p:ext uri="{BB962C8B-B14F-4D97-AF65-F5344CB8AC3E}">
        <p14:creationId xmlns:p14="http://schemas.microsoft.com/office/powerpoint/2010/main" val="3129443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keep in mind: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Set routines</a:t>
            </a:r>
          </a:p>
          <a:p>
            <a:r>
              <a:rPr lang="en-US" sz="2800" dirty="0" smtClean="0"/>
              <a:t>Time concerns</a:t>
            </a:r>
          </a:p>
          <a:p>
            <a:r>
              <a:rPr lang="en-US" sz="2800" dirty="0" smtClean="0"/>
              <a:t>Start simple</a:t>
            </a:r>
          </a:p>
          <a:p>
            <a:r>
              <a:rPr lang="en-US" sz="2800" dirty="0" smtClean="0"/>
              <a:t>Deliberate choice</a:t>
            </a:r>
          </a:p>
          <a:p>
            <a:r>
              <a:rPr lang="en-US" sz="2800" dirty="0" smtClean="0"/>
              <a:t>Name the activities </a:t>
            </a:r>
          </a:p>
          <a:p>
            <a:r>
              <a:rPr lang="en-US" sz="2800" dirty="0" smtClean="0"/>
              <a:t>Practice, practice, practice</a:t>
            </a:r>
          </a:p>
        </p:txBody>
      </p:sp>
      <p:pic>
        <p:nvPicPr>
          <p:cNvPr id="2050" name="Picture 2" descr="C:\Users\jennifer.jessup\AppData\Local\Microsoft\Windows\Temporary Internet Files\Content.IE5\3X9MR21D\MC90043612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58257"/>
            <a:ext cx="2971800" cy="268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916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029200" cy="45259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Happy Counting</a:t>
            </a:r>
          </a:p>
          <a:p>
            <a:r>
              <a:rPr lang="en-US" sz="4000" dirty="0" smtClean="0"/>
              <a:t>Part-Part-Whole</a:t>
            </a:r>
          </a:p>
          <a:p>
            <a:r>
              <a:rPr lang="en-US" sz="4000" dirty="0" smtClean="0"/>
              <a:t>Sprints 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144780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Let’s Share!</a:t>
            </a:r>
            <a:endParaRPr lang="en-US" sz="4400" dirty="0"/>
          </a:p>
        </p:txBody>
      </p:sp>
      <p:pic>
        <p:nvPicPr>
          <p:cNvPr id="4098" name="Picture 2" descr="C:\Users\jennifer.jessup\AppData\Local\Microsoft\Windows\Temporary Internet Files\Content.IE5\10C3N3YJ\MC9003326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714" y="740391"/>
            <a:ext cx="3808629" cy="345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571772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</Template>
  <TotalTime>29</TotalTime>
  <Words>121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Spring</vt:lpstr>
      <vt:lpstr>Instructional Shift # 3: Fluency </vt:lpstr>
      <vt:lpstr>PowerPoint Presentation</vt:lpstr>
      <vt:lpstr>Purpose of Fluency Work</vt:lpstr>
      <vt:lpstr>PowerPoint Presentation</vt:lpstr>
      <vt:lpstr>Things to keep in mind: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Shift # 3: Fluency</dc:title>
  <dc:creator>Jennifer Jessup</dc:creator>
  <cp:lastModifiedBy>Jennifer Jessup</cp:lastModifiedBy>
  <cp:revision>3</cp:revision>
  <dcterms:created xsi:type="dcterms:W3CDTF">2013-05-16T17:23:15Z</dcterms:created>
  <dcterms:modified xsi:type="dcterms:W3CDTF">2013-05-16T17:52:36Z</dcterms:modified>
</cp:coreProperties>
</file>