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B8309-0FE1-4061-906C-1232AEDCDEA0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56A52-02E8-4D85-882E-E46A91918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8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56A52-02E8-4D85-882E-E46A91918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1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C02BD5C-779A-4069-9479-16849F0BAC02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6F85B40-5966-4419-A5D7-D6199AA887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1143000"/>
            <a:ext cx="1981200" cy="4271640"/>
          </a:xfrm>
        </p:spPr>
        <p:txBody>
          <a:bodyPr>
            <a:normAutofit/>
          </a:bodyPr>
          <a:lstStyle/>
          <a:p>
            <a:pPr lvl="0"/>
            <a:r>
              <a:rPr kumimoji="1" 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“If</a:t>
            </a:r>
            <a:r>
              <a:rPr kumimoji="1" lang="en-US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Standards for Mathematical Practice are not in place, well then, your not really using the Common Core” – Phil </a:t>
            </a:r>
            <a:r>
              <a:rPr kumimoji="1" lang="en-US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Daro</a:t>
            </a:r>
            <a:r>
              <a:rPr kumimoji="1" lang="en-US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Common Core author - Mathematics</a:t>
            </a:r>
            <a:endParaRPr kumimoji="1" lang="en-US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Standards for Mathematical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7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dirty="0"/>
              <a:t>Think about a few students who are “really </a:t>
            </a:r>
            <a:r>
              <a:rPr lang="en-US" sz="2800" dirty="0" smtClean="0"/>
              <a:t>good” in </a:t>
            </a:r>
            <a:r>
              <a:rPr lang="en-US" sz="2800" dirty="0"/>
              <a:t>math.</a:t>
            </a:r>
            <a:r>
              <a:rPr lang="en-US" sz="2800" dirty="0">
                <a:solidFill>
                  <a:schemeClr val="tx1"/>
                </a:solidFill>
                <a:latin typeface="Verand"/>
              </a:rPr>
              <a:t> </a:t>
            </a:r>
          </a:p>
          <a:p>
            <a:pPr algn="ctr">
              <a:buNone/>
            </a:pPr>
            <a:endParaRPr lang="en-US" sz="900" dirty="0">
              <a:solidFill>
                <a:schemeClr val="tx1"/>
              </a:solidFill>
              <a:latin typeface="Verand"/>
            </a:endParaRPr>
          </a:p>
          <a:p>
            <a:r>
              <a:rPr lang="en-US" dirty="0"/>
              <a:t>How do they approach problems?</a:t>
            </a:r>
          </a:p>
          <a:p>
            <a:r>
              <a:rPr lang="en-US" dirty="0"/>
              <a:t>How do they solve problems?</a:t>
            </a:r>
          </a:p>
          <a:p>
            <a:r>
              <a:rPr lang="en-US" dirty="0"/>
              <a:t>How do they discuss their strategies?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Good Math Student”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42672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Brainstorm and then discuss.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5442466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Share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“Habits of Mind”</a:t>
            </a:r>
          </a:p>
          <a:p>
            <a:r>
              <a:rPr lang="en-US" dirty="0" smtClean="0"/>
              <a:t>Compared with the 2005 Process Strands</a:t>
            </a:r>
          </a:p>
          <a:p>
            <a:r>
              <a:rPr lang="en-US" dirty="0" smtClean="0"/>
              <a:t>Connect with the content standards at each level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Standards for Mathematical Practice 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5379" t="4717" r="10159"/>
          <a:stretch>
            <a:fillRect/>
          </a:stretch>
        </p:blipFill>
        <p:spPr bwMode="auto">
          <a:xfrm rot="20939335">
            <a:off x="4985661" y="1719263"/>
            <a:ext cx="3363677" cy="44069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228600" y="51816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 you notice about the first three words of each Practice?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1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What? Understanding the Mathematical Practices</a:t>
            </a:r>
          </a:p>
          <a:p>
            <a:r>
              <a:rPr lang="en-US" dirty="0" smtClean="0"/>
              <a:t>How? </a:t>
            </a:r>
          </a:p>
          <a:p>
            <a:pPr lvl="1"/>
            <a:r>
              <a:rPr lang="en-US" dirty="0" smtClean="0"/>
              <a:t>Independently read your group’s assigned Practice</a:t>
            </a:r>
          </a:p>
          <a:p>
            <a:pPr lvl="1"/>
            <a:r>
              <a:rPr lang="en-US" dirty="0" smtClean="0"/>
              <a:t>As a group create a “user friendly” definition of this Practice as well as an icon (picture that connects to the Practice) </a:t>
            </a:r>
          </a:p>
          <a:p>
            <a:pPr lvl="1"/>
            <a:r>
              <a:rPr lang="en-US" dirty="0" smtClean="0"/>
              <a:t>Make sure everyone has it written down and understands it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r>
              <a:rPr lang="en-US" dirty="0" smtClean="0"/>
              <a:t>Regroup:</a:t>
            </a:r>
          </a:p>
          <a:p>
            <a:pPr marL="434340" indent="-342900"/>
            <a:r>
              <a:rPr lang="en-US" dirty="0" smtClean="0"/>
              <a:t>Starting with the first Practice, take turns teaching the groups about your assigned Practice.  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18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What? Understanding how the Mathematical Practices will look in your classrooms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Using the Chart of Practices worksheet, work as a group to fill in the columns</a:t>
            </a:r>
          </a:p>
          <a:p>
            <a:pPr lvl="1"/>
            <a:r>
              <a:rPr lang="en-US" dirty="0" smtClean="0"/>
              <a:t>Share out when groups are done and discuss similarities and differences between grade levels and between Practices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11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48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20</TotalTime>
  <Words>243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Grid</vt:lpstr>
      <vt:lpstr>Standards for Mathematical Practice</vt:lpstr>
      <vt:lpstr>“The Good Math Student”</vt:lpstr>
      <vt:lpstr>8 Standards for Mathematical Practice </vt:lpstr>
      <vt:lpstr>Activity 1</vt:lpstr>
      <vt:lpstr>Activity 2</vt:lpstr>
      <vt:lpstr>Ticket Out the Door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Standards for Mathematical Practice</dc:title>
  <dc:creator>Jennifer Jessup</dc:creator>
  <cp:lastModifiedBy>Jennifer Jessup</cp:lastModifiedBy>
  <cp:revision>3</cp:revision>
  <dcterms:created xsi:type="dcterms:W3CDTF">2012-03-24T21:11:10Z</dcterms:created>
  <dcterms:modified xsi:type="dcterms:W3CDTF">2012-03-24T21:31:59Z</dcterms:modified>
</cp:coreProperties>
</file>